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73" r:id="rId4"/>
    <p:sldId id="274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F72CD9FE-CC4B-403B-8596-2C2DD21366A5}">
          <p14:sldIdLst>
            <p14:sldId id="256"/>
          </p14:sldIdLst>
        </p14:section>
        <p14:section name="구글 스프레드시트 공유" id="{52112128-9CAA-4856-888D-61A446FEC187}">
          <p14:sldIdLst>
            <p14:sldId id="267"/>
          </p14:sldIdLst>
        </p14:section>
        <p14:section name="구글 스프레드 시트 권한 설정" id="{5FC32D79-CE5E-4090-BCA1-6A0E28C40935}">
          <p14:sldIdLst>
            <p14:sldId id="273"/>
          </p14:sldIdLst>
        </p14:section>
        <p14:section name="구글 스프레드 시트 알림 설정" id="{9A687CA2-1814-4BED-9A94-02E438B38B5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70C0"/>
    <a:srgbClr val="FCAEAE"/>
    <a:srgbClr val="FF7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D750-E577-4B36-A1E6-377295B9241A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A4033-BABD-4A7A-9513-869AFAFAB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20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43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5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4033-BABD-4A7A-9513-869AFAFAB2C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8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1999" cy="2298700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7409" y="478296"/>
            <a:ext cx="1296144" cy="565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sz="2800" spc="-15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Manual</a:t>
            </a:r>
            <a:endParaRPr lang="en-US" altLang="ko-KR" sz="2800" spc="-150" dirty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이등변 삼각형 8"/>
          <p:cNvSpPr/>
          <p:nvPr userDrawn="1"/>
        </p:nvSpPr>
        <p:spPr>
          <a:xfrm rot="16200000">
            <a:off x="10946272" y="-49974"/>
            <a:ext cx="1195754" cy="1295702"/>
          </a:xfrm>
          <a:prstGeom prst="triangle">
            <a:avLst>
              <a:gd name="adj" fmla="val 10000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6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07" y="0"/>
            <a:ext cx="657292" cy="7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67408" y="1043624"/>
            <a:ext cx="7820654" cy="701731"/>
          </a:xfrm>
        </p:spPr>
        <p:txBody>
          <a:bodyPr wrap="square">
            <a:spAutoFit/>
          </a:bodyPr>
          <a:lstStyle>
            <a:lvl1pPr>
              <a:defRPr lang="ko-KR" altLang="en-US" spc="-150" dirty="0">
                <a:ln w="12700">
                  <a:solidFill>
                    <a:schemeClr val="bg1">
                      <a:alpha val="70000"/>
                    </a:scheme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marL="0" lvl="0"/>
            <a:r>
              <a:rPr lang="ko-KR" altLang="en-US" dirty="0" smtClean="0"/>
              <a:t>문서 제목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7408" y="2651460"/>
            <a:ext cx="7455058" cy="3495340"/>
          </a:xfrm>
        </p:spPr>
        <p:txBody>
          <a:bodyPr>
            <a:normAutofit/>
          </a:bodyPr>
          <a:lstStyle>
            <a:lvl1pPr marL="177800" indent="-177800" algn="l">
              <a:lnSpc>
                <a:spcPct val="120000"/>
              </a:lnSpc>
              <a:buFont typeface="Wingdings" panose="05000000000000000000" pitchFamily="2" charset="2"/>
              <a:buChar char="§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문서 설명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856000" y="2618489"/>
            <a:ext cx="1296144" cy="30645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ko-KR" altLang="en-US" sz="1600" b="1" spc="-150" dirty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 이력</a:t>
            </a:r>
            <a:endParaRPr lang="en-US" altLang="ko-KR" sz="1600" b="1" spc="-15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776210"/>
            <a:ext cx="2091109" cy="341406"/>
          </a:xfrm>
          <a:prstGeom prst="rect">
            <a:avLst/>
          </a:prstGeom>
        </p:spPr>
      </p:pic>
      <p:cxnSp>
        <p:nvCxnSpPr>
          <p:cNvPr id="21" name="직선 연결선 20"/>
          <p:cNvCxnSpPr/>
          <p:nvPr userDrawn="1"/>
        </p:nvCxnSpPr>
        <p:spPr>
          <a:xfrm>
            <a:off x="8607896" y="2420888"/>
            <a:ext cx="0" cy="431616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7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3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5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85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77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8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12191999" cy="692696"/>
          </a:xfrm>
          <a:prstGeom prst="rect">
            <a:avLst/>
          </a:prstGeom>
          <a:solidFill>
            <a:srgbClr val="007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359900" y="86247"/>
            <a:ext cx="2743200" cy="5355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ko-KR" altLang="en-US" sz="3200" spc="-150" smtClean="0">
                <a:ln w="12700">
                  <a:solidFill>
                    <a:schemeClr val="bg1">
                      <a:alpha val="70000"/>
                    </a:scheme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148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1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740A-D7EE-4B02-9A5A-92CE16B27E8C}" type="datetimeFigureOut">
              <a:rPr lang="ko-KR" altLang="en-US" smtClean="0"/>
              <a:t>2017-08-04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8671-E69D-4DF9-A23B-C3F6B3F89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1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67408" y="1099024"/>
            <a:ext cx="9217024" cy="590931"/>
          </a:xfrm>
        </p:spPr>
        <p:txBody>
          <a:bodyPr/>
          <a:lstStyle/>
          <a:p>
            <a:r>
              <a:rPr lang="ko-KR" altLang="en-US" sz="3600" dirty="0" err="1" smtClean="0"/>
              <a:t>구글</a:t>
            </a:r>
            <a:r>
              <a:rPr lang="ko-KR" altLang="en-US" sz="3600" dirty="0" smtClean="0"/>
              <a:t> 스프레드시트 </a:t>
            </a:r>
            <a:r>
              <a:rPr lang="ko-KR" altLang="en-US" sz="3600" dirty="0" smtClean="0"/>
              <a:t>공유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권한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알림 </a:t>
            </a:r>
            <a:r>
              <a:rPr lang="ko-KR" altLang="en-US" sz="3600" dirty="0" smtClean="0"/>
              <a:t>설정</a:t>
            </a:r>
            <a:endParaRPr lang="ko-KR" altLang="en-US" sz="3600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스프레드시트를 다수에게 공유하는 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권한을 설정하여 시트를 보호하는 방법에 대한 매뉴얼입니다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공유 작업 후 권한 설정 작업을 하는 것이 더 효율적입니다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추가적으로 변경 사항이 있을 경우 메일 알림 설정하는 방법도 정리하였습니다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08761"/>
              </p:ext>
            </p:extLst>
          </p:nvPr>
        </p:nvGraphicFramePr>
        <p:xfrm>
          <a:off x="8904313" y="3047663"/>
          <a:ext cx="3129714" cy="35640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828967"/>
                <a:gridCol w="1691312"/>
                <a:gridCol w="609435"/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일시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내용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작성자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2017-08-04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/>
                        <a:t>신규 작성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이민형</a:t>
                      </a:r>
                      <a:r>
                        <a:rPr lang="en-US" altLang="ko-KR" sz="1000" dirty="0" smtClean="0"/>
                        <a:t>CP</a:t>
                      </a:r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직선 연결선 21"/>
          <p:cNvCxnSpPr/>
          <p:nvPr/>
        </p:nvCxnSpPr>
        <p:spPr>
          <a:xfrm>
            <a:off x="8607896" y="2420888"/>
            <a:ext cx="0" cy="431616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en-US" altLang="ko-KR" dirty="0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err="1" smtClean="0">
                <a:solidFill>
                  <a:schemeClr val="bg1"/>
                </a:solidFill>
              </a:rPr>
              <a:t>구글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스프레드시트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공유 설정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79748" y="845684"/>
            <a:ext cx="10632504" cy="5607652"/>
            <a:chOff x="779748" y="845684"/>
            <a:chExt cx="10632504" cy="5607652"/>
          </a:xfrm>
        </p:grpSpPr>
        <p:grpSp>
          <p:nvGrpSpPr>
            <p:cNvPr id="5" name="그룹 4"/>
            <p:cNvGrpSpPr/>
            <p:nvPr/>
          </p:nvGrpSpPr>
          <p:grpSpPr>
            <a:xfrm>
              <a:off x="779748" y="1083654"/>
              <a:ext cx="10632504" cy="5369682"/>
              <a:chOff x="332377" y="854345"/>
              <a:chExt cx="10632504" cy="5369682"/>
            </a:xfrm>
          </p:grpSpPr>
          <p:pic>
            <p:nvPicPr>
              <p:cNvPr id="4" name="그림 3" descr="화면 캡처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7" y="854345"/>
                <a:ext cx="10632504" cy="536968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1984890" y="3630854"/>
                <a:ext cx="5623278" cy="131031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86058" y="3510182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1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사각형 설명선 16"/>
              <p:cNvSpPr/>
              <p:nvPr/>
            </p:nvSpPr>
            <p:spPr>
              <a:xfrm>
                <a:off x="5694361" y="4078935"/>
                <a:ext cx="2784528" cy="468387"/>
              </a:xfrm>
              <a:prstGeom prst="wedgeRectCallout">
                <a:avLst>
                  <a:gd name="adj1" fmla="val 15751"/>
                  <a:gd name="adj2" fmla="val -11652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>Ctrl + </a:t>
                </a:r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클릭하여 공유할 문서 다중 선택</a:t>
                </a:r>
                <a:endParaRPr lang="ko-KR" altLang="en-US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040215" y="2910115"/>
                <a:ext cx="2268555" cy="235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128149" y="2784701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2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사각형 설명선 20"/>
              <p:cNvSpPr/>
              <p:nvPr/>
            </p:nvSpPr>
            <p:spPr>
              <a:xfrm>
                <a:off x="8040214" y="2202874"/>
                <a:ext cx="2792443" cy="487838"/>
              </a:xfrm>
              <a:prstGeom prst="wedgeRectCallout">
                <a:avLst>
                  <a:gd name="adj1" fmla="val 20873"/>
                  <a:gd name="adj2" fmla="val 8227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오른쪽 클릭하여 메뉴 호출 </a:t>
                </a:r>
                <a:r>
                  <a:rPr lang="en-US" altLang="ko-KR" sz="1100" b="1" dirty="0" smtClean="0">
                    <a:solidFill>
                      <a:sysClr val="windowText" lastClr="0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ko-KR" altLang="en-US" sz="1100" b="1" dirty="0" smtClean="0">
                    <a:solidFill>
                      <a:sysClr val="windowText" lastClr="000000"/>
                    </a:solidFill>
                    <a:sym typeface="Wingdings" panose="05000000000000000000" pitchFamily="2" charset="2"/>
                  </a:rPr>
                  <a:t>공유 클릭</a:t>
                </a:r>
                <a:endParaRPr lang="ko-KR" altLang="en-US" sz="1100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3376766" y="845684"/>
              <a:ext cx="4301636" cy="2428012"/>
              <a:chOff x="3389328" y="2715603"/>
              <a:chExt cx="4301636" cy="2428012"/>
            </a:xfrm>
          </p:grpSpPr>
          <p:pic>
            <p:nvPicPr>
              <p:cNvPr id="22" name="그림 21" descr="화면 캡처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0" t="1336" b="2152"/>
              <a:stretch/>
            </p:blipFill>
            <p:spPr>
              <a:xfrm>
                <a:off x="3763528" y="2996845"/>
                <a:ext cx="3898537" cy="1892418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사각형 설명선 32"/>
              <p:cNvSpPr/>
              <p:nvPr/>
            </p:nvSpPr>
            <p:spPr>
              <a:xfrm>
                <a:off x="3960131" y="2715603"/>
                <a:ext cx="3599271" cy="782222"/>
              </a:xfrm>
              <a:prstGeom prst="wedgeRectCallout">
                <a:avLst>
                  <a:gd name="adj1" fmla="val 17803"/>
                  <a:gd name="adj2" fmla="val 7056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공유할 대상자의 </a:t>
                </a:r>
                <a:r>
                  <a:rPr lang="ko-KR" altLang="en-US" sz="1100" b="1" dirty="0" err="1" smtClean="0">
                    <a:solidFill>
                      <a:sysClr val="windowText" lastClr="000000"/>
                    </a:solidFill>
                  </a:rPr>
                  <a:t>구글</a:t>
                </a:r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 계정 입력</a:t>
                </a:r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/>
                </a:r>
                <a:br>
                  <a:rPr lang="en-US" altLang="ko-KR" sz="1100" b="1" dirty="0" smtClean="0">
                    <a:solidFill>
                      <a:sysClr val="windowText" lastClr="000000"/>
                    </a:solidFill>
                  </a:rPr>
                </a:br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>(</a:t>
                </a:r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쉼표로 구분하여 여러 명 동시에 입력 가능</a:t>
                </a:r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/>
                </a:r>
                <a:br>
                  <a:rPr lang="en-US" altLang="ko-KR" sz="1100" b="1" dirty="0" smtClean="0">
                    <a:solidFill>
                      <a:sysClr val="windowText" lastClr="000000"/>
                    </a:solidFill>
                  </a:rPr>
                </a:br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>abc123@gmail.com, dfg456@gmail.com, ……..)</a:t>
                </a:r>
                <a:endParaRPr lang="ko-KR" altLang="en-US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887011" y="3709563"/>
                <a:ext cx="3675839" cy="3671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3906062" y="4453874"/>
                <a:ext cx="570688" cy="2514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00193" y="4329679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4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57179" y="3587091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3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사각형 설명선 34"/>
              <p:cNvSpPr/>
              <p:nvPr/>
            </p:nvSpPr>
            <p:spPr>
              <a:xfrm>
                <a:off x="3389328" y="4765923"/>
                <a:ext cx="2021729" cy="377692"/>
              </a:xfrm>
              <a:prstGeom prst="wedgeRectCallout">
                <a:avLst>
                  <a:gd name="adj1" fmla="val 10689"/>
                  <a:gd name="adj2" fmla="val -10320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클릭하면 공유 완료</a:t>
                </a:r>
                <a:r>
                  <a:rPr lang="en-US" altLang="ko-KR" sz="1100" b="1" dirty="0" smtClean="0">
                    <a:solidFill>
                      <a:sysClr val="windowText" lastClr="000000"/>
                    </a:solidFill>
                  </a:rPr>
                  <a:t>!</a:t>
                </a:r>
                <a:endParaRPr lang="ko-KR" altLang="en-US" sz="1100" b="1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8" name="직선 화살표 연결선 7"/>
            <p:cNvCxnSpPr>
              <a:stCxn id="16" idx="7"/>
            </p:cNvCxnSpPr>
            <p:nvPr/>
          </p:nvCxnSpPr>
          <p:spPr>
            <a:xfrm flipV="1">
              <a:off x="8132977" y="3375280"/>
              <a:ext cx="354609" cy="3984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 flipH="1" flipV="1">
              <a:off x="7533996" y="2206460"/>
              <a:ext cx="953590" cy="924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endCxn id="36" idx="0"/>
            </p:cNvCxnSpPr>
            <p:nvPr/>
          </p:nvCxnSpPr>
          <p:spPr>
            <a:xfrm flipH="1">
              <a:off x="4178844" y="2250054"/>
              <a:ext cx="109572" cy="333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3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err="1">
                <a:solidFill>
                  <a:schemeClr val="bg1"/>
                </a:solidFill>
              </a:rPr>
              <a:t>구글</a:t>
            </a:r>
            <a:r>
              <a:rPr lang="ko-KR" altLang="en-US" sz="2400" b="1" dirty="0">
                <a:solidFill>
                  <a:schemeClr val="bg1"/>
                </a:solidFill>
              </a:rPr>
              <a:t> 스프레드시트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권한 설정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시트 보호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86" name="그룹 185"/>
          <p:cNvGrpSpPr/>
          <p:nvPr/>
        </p:nvGrpSpPr>
        <p:grpSpPr>
          <a:xfrm>
            <a:off x="484690" y="609039"/>
            <a:ext cx="11254083" cy="6028227"/>
            <a:chOff x="484690" y="609039"/>
            <a:chExt cx="11254083" cy="602822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690" y="969842"/>
              <a:ext cx="11222621" cy="566742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45" name="직사각형 144"/>
            <p:cNvSpPr/>
            <p:nvPr/>
          </p:nvSpPr>
          <p:spPr>
            <a:xfrm>
              <a:off x="2274250" y="6335485"/>
              <a:ext cx="893494" cy="2364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274250" y="5192485"/>
              <a:ext cx="1470436" cy="2068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사각형 설명선 150"/>
            <p:cNvSpPr/>
            <p:nvPr/>
          </p:nvSpPr>
          <p:spPr>
            <a:xfrm>
              <a:off x="3540664" y="5531491"/>
              <a:ext cx="3357898" cy="782222"/>
            </a:xfrm>
            <a:prstGeom prst="wedgeRectCallout">
              <a:avLst>
                <a:gd name="adj1" fmla="val -61622"/>
                <a:gd name="adj2" fmla="val -5607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solidFill>
                    <a:sysClr val="windowText" lastClr="000000"/>
                  </a:solidFill>
                </a:rPr>
                <a:t>권한 설정할 시트에서 오른쪽 클릭하여 메뉴 호출</a:t>
              </a:r>
              <a:r>
                <a:rPr lang="en-US" altLang="ko-KR" sz="1100" b="1" dirty="0" smtClean="0">
                  <a:solidFill>
                    <a:sysClr val="windowText" lastClr="000000"/>
                  </a:solidFill>
                </a:rPr>
                <a:t/>
              </a:r>
              <a:br>
                <a:rPr lang="en-US" altLang="ko-KR" sz="1100" b="1" dirty="0" smtClean="0">
                  <a:solidFill>
                    <a:sysClr val="windowText" lastClr="000000"/>
                  </a:solidFill>
                </a:rPr>
              </a:br>
              <a:r>
                <a:rPr lang="en-US" altLang="ko-KR" sz="1100" b="1" dirty="0" smtClean="0">
                  <a:solidFill>
                    <a:sysClr val="windowText" lastClr="000000"/>
                  </a:solidFill>
                  <a:sym typeface="Wingdings" panose="05000000000000000000" pitchFamily="2" charset="2"/>
                </a:rPr>
                <a:t> </a:t>
              </a:r>
              <a:r>
                <a:rPr lang="ko-KR" altLang="en-US" sz="1100" b="1" dirty="0" smtClean="0">
                  <a:solidFill>
                    <a:sysClr val="windowText" lastClr="000000"/>
                  </a:solidFill>
                  <a:sym typeface="Wingdings" panose="05000000000000000000" pitchFamily="2" charset="2"/>
                </a:rPr>
                <a:t>시트 보호 클릭</a:t>
              </a:r>
              <a:endParaRPr lang="ko-KR" altLang="en-US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57674" y="6202087"/>
              <a:ext cx="233785" cy="23378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623731" y="5059087"/>
              <a:ext cx="233785" cy="23378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9996282" y="2564904"/>
              <a:ext cx="1470436" cy="2068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 descr="화면 캡처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535" y="1380778"/>
              <a:ext cx="1730731" cy="4932935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9996282" y="2564903"/>
              <a:ext cx="1597004" cy="10709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504988" y="2500943"/>
              <a:ext cx="233785" cy="23378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3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6" name="사각형 설명선 155"/>
            <p:cNvSpPr/>
            <p:nvPr/>
          </p:nvSpPr>
          <p:spPr>
            <a:xfrm>
              <a:off x="8959368" y="1618570"/>
              <a:ext cx="2473672" cy="782222"/>
            </a:xfrm>
            <a:prstGeom prst="wedgeRectCallout">
              <a:avLst>
                <a:gd name="adj1" fmla="val 17803"/>
                <a:gd name="adj2" fmla="val 7056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solidFill>
                    <a:sysClr val="windowText" lastClr="000000"/>
                  </a:solidFill>
                </a:rPr>
                <a:t>일부 셀 제외 체크 </a:t>
              </a:r>
              <a:r>
                <a:rPr lang="en-US" altLang="ko-KR" sz="1100" b="1" dirty="0" smtClean="0">
                  <a:solidFill>
                    <a:sysClr val="windowText" lastClr="000000"/>
                  </a:solidFill>
                  <a:sym typeface="Wingdings" panose="05000000000000000000" pitchFamily="2" charset="2"/>
                </a:rPr>
                <a:t> </a:t>
              </a:r>
              <a:r>
                <a:rPr lang="ko-KR" altLang="en-US" sz="1100" b="1" dirty="0" smtClean="0">
                  <a:solidFill>
                    <a:sysClr val="windowText" lastClr="000000"/>
                  </a:solidFill>
                  <a:sym typeface="Wingdings" panose="05000000000000000000" pitchFamily="2" charset="2"/>
                </a:rPr>
                <a:t>협력 업체에게 수정 권한을 부여할 셀을 선택</a:t>
              </a:r>
              <a:endParaRPr lang="ko-KR" altLang="en-US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9996282" y="3635829"/>
              <a:ext cx="606404" cy="2939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527540" y="3799205"/>
              <a:ext cx="233785" cy="23378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9" name="사각형 설명선 158"/>
            <p:cNvSpPr/>
            <p:nvPr/>
          </p:nvSpPr>
          <p:spPr>
            <a:xfrm>
              <a:off x="9340915" y="4056218"/>
              <a:ext cx="1164315" cy="333381"/>
            </a:xfrm>
            <a:prstGeom prst="wedgeRectCallout">
              <a:avLst>
                <a:gd name="adj1" fmla="val 28087"/>
                <a:gd name="adj2" fmla="val -7172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smtClean="0">
                  <a:solidFill>
                    <a:sysClr val="windowText" lastClr="000000"/>
                  </a:solidFill>
                </a:rPr>
                <a:t>권한 설정 클릭</a:t>
              </a:r>
              <a:endParaRPr lang="ko-KR" altLang="en-US" sz="1100" b="1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202981" y="609039"/>
              <a:ext cx="3157079" cy="4017592"/>
              <a:chOff x="4358306" y="853466"/>
              <a:chExt cx="3444539" cy="4383404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5559286" y="2354828"/>
                <a:ext cx="1015685" cy="14888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직사각형 159"/>
              <p:cNvSpPr/>
              <p:nvPr/>
            </p:nvSpPr>
            <p:spPr>
              <a:xfrm>
                <a:off x="5755229" y="2681400"/>
                <a:ext cx="1015685" cy="14888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직사각형 160"/>
              <p:cNvSpPr/>
              <p:nvPr/>
            </p:nvSpPr>
            <p:spPr>
              <a:xfrm>
                <a:off x="5406886" y="3029743"/>
                <a:ext cx="1015685" cy="14888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직사각형 161"/>
              <p:cNvSpPr/>
              <p:nvPr/>
            </p:nvSpPr>
            <p:spPr>
              <a:xfrm>
                <a:off x="5385114" y="3356314"/>
                <a:ext cx="1015685" cy="14888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5062181" y="3620369"/>
                <a:ext cx="1424196" cy="202835"/>
              </a:xfrm>
              <a:prstGeom prst="rect">
                <a:avLst/>
              </a:prstGeom>
              <a:pattFill prst="pct7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직사각형 163"/>
              <p:cNvSpPr/>
              <p:nvPr/>
            </p:nvSpPr>
            <p:spPr>
              <a:xfrm>
                <a:off x="5062181" y="3296519"/>
                <a:ext cx="1424196" cy="202835"/>
              </a:xfrm>
              <a:prstGeom prst="rect">
                <a:avLst/>
              </a:prstGeom>
              <a:pattFill prst="pct7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직사각형 164"/>
              <p:cNvSpPr/>
              <p:nvPr/>
            </p:nvSpPr>
            <p:spPr>
              <a:xfrm>
                <a:off x="5062181" y="2972669"/>
                <a:ext cx="1424196" cy="202835"/>
              </a:xfrm>
              <a:prstGeom prst="rect">
                <a:avLst/>
              </a:prstGeom>
              <a:pattFill prst="pct7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직사각형 165"/>
              <p:cNvSpPr/>
              <p:nvPr/>
            </p:nvSpPr>
            <p:spPr>
              <a:xfrm>
                <a:off x="5062181" y="2655169"/>
                <a:ext cx="1424196" cy="202835"/>
              </a:xfrm>
              <a:prstGeom prst="rect">
                <a:avLst/>
              </a:prstGeom>
              <a:pattFill prst="pct7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직사각형 166"/>
              <p:cNvSpPr/>
              <p:nvPr/>
            </p:nvSpPr>
            <p:spPr>
              <a:xfrm>
                <a:off x="5062181" y="2324969"/>
                <a:ext cx="1424196" cy="202835"/>
              </a:xfrm>
              <a:prstGeom prst="rect">
                <a:avLst/>
              </a:prstGeom>
              <a:pattFill prst="pct75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8306" y="853466"/>
                <a:ext cx="3444539" cy="4383404"/>
              </a:xfrm>
              <a:prstGeom prst="rect">
                <a:avLst/>
              </a:prstGeom>
            </p:spPr>
          </p:pic>
          <p:sp>
            <p:nvSpPr>
              <p:cNvPr id="179" name="직사각형 178"/>
              <p:cNvSpPr/>
              <p:nvPr/>
            </p:nvSpPr>
            <p:spPr>
              <a:xfrm>
                <a:off x="4762544" y="2300209"/>
                <a:ext cx="2721097" cy="174240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351203" y="2186974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5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4615395" y="4737607"/>
                <a:ext cx="570688" cy="2514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5109526" y="4613412"/>
                <a:ext cx="233785" cy="23378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6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사각형 설명선 183"/>
              <p:cNvSpPr/>
              <p:nvPr/>
            </p:nvSpPr>
            <p:spPr>
              <a:xfrm>
                <a:off x="5473273" y="4727665"/>
                <a:ext cx="1630840" cy="377692"/>
              </a:xfrm>
              <a:prstGeom prst="wedgeRectCallout">
                <a:avLst>
                  <a:gd name="adj1" fmla="val -54773"/>
                  <a:gd name="adj2" fmla="val -2994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b="1" dirty="0" smtClean="0">
                    <a:solidFill>
                      <a:sysClr val="windowText" lastClr="000000"/>
                    </a:solidFill>
                  </a:rPr>
                  <a:t>클릭하여 완료</a:t>
                </a:r>
                <a:r>
                  <a:rPr lang="en-US" altLang="ko-KR" sz="1100" b="1" dirty="0">
                    <a:solidFill>
                      <a:sysClr val="windowText" lastClr="000000"/>
                    </a:solidFill>
                  </a:rPr>
                  <a:t>!</a:t>
                </a:r>
                <a:endParaRPr lang="ko-KR" altLang="en-US" sz="1100" b="1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9" name="직선 화살표 연결선 18"/>
            <p:cNvCxnSpPr>
              <a:stCxn id="145" idx="0"/>
              <a:endCxn id="150" idx="2"/>
            </p:cNvCxnSpPr>
            <p:nvPr/>
          </p:nvCxnSpPr>
          <p:spPr>
            <a:xfrm flipV="1">
              <a:off x="2720997" y="5399314"/>
              <a:ext cx="288471" cy="936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50" idx="3"/>
            </p:cNvCxnSpPr>
            <p:nvPr/>
          </p:nvCxnSpPr>
          <p:spPr>
            <a:xfrm flipV="1">
              <a:off x="3744686" y="3567690"/>
              <a:ext cx="6322679" cy="17282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>
              <a:stCxn id="157" idx="1"/>
            </p:cNvCxnSpPr>
            <p:nvPr/>
          </p:nvCxnSpPr>
          <p:spPr>
            <a:xfrm flipH="1" flipV="1">
              <a:off x="7059546" y="2549877"/>
              <a:ext cx="2936736" cy="1232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flipH="1">
              <a:off x="4680213" y="3509353"/>
              <a:ext cx="281464" cy="650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사각형 설명선 184"/>
            <p:cNvSpPr/>
            <p:nvPr/>
          </p:nvSpPr>
          <p:spPr>
            <a:xfrm>
              <a:off x="5010695" y="1439253"/>
              <a:ext cx="2427909" cy="340115"/>
            </a:xfrm>
            <a:prstGeom prst="wedgeRectCallout">
              <a:avLst>
                <a:gd name="adj1" fmla="val 19220"/>
                <a:gd name="adj2" fmla="val 8696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>
                  <a:solidFill>
                    <a:sysClr val="windowText" lastClr="000000"/>
                  </a:solidFill>
                </a:rPr>
                <a:t>협력 업체 계정을 체크 해제</a:t>
              </a:r>
              <a:endParaRPr lang="ko-KR" altLang="en-US" sz="11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822E8671-E69D-4DF9-A23B-C3F6B3F89551}" type="slidenum">
              <a:rPr lang="en-US" altLang="ko-KR" smtClean="0"/>
              <a:pPr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27" name="제목 6"/>
          <p:cNvSpPr txBox="1">
            <a:spLocks/>
          </p:cNvSpPr>
          <p:nvPr/>
        </p:nvSpPr>
        <p:spPr>
          <a:xfrm>
            <a:off x="71701" y="60906"/>
            <a:ext cx="9217024" cy="5909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>
                <a:solidFill>
                  <a:schemeClr val="bg1"/>
                </a:solidFill>
              </a:rPr>
              <a:t>구글 스프레드 시트 알림 설정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0" y="980728"/>
            <a:ext cx="11093880" cy="5616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700808"/>
            <a:ext cx="4933615" cy="30251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직사각형 41"/>
          <p:cNvSpPr/>
          <p:nvPr/>
        </p:nvSpPr>
        <p:spPr>
          <a:xfrm>
            <a:off x="2690255" y="2514599"/>
            <a:ext cx="1130631" cy="201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 설명선 43"/>
          <p:cNvSpPr/>
          <p:nvPr/>
        </p:nvSpPr>
        <p:spPr>
          <a:xfrm>
            <a:off x="7198723" y="3442225"/>
            <a:ext cx="2569685" cy="340115"/>
          </a:xfrm>
          <a:prstGeom prst="wedgeRectCallout">
            <a:avLst>
              <a:gd name="adj1" fmla="val -57879"/>
              <a:gd name="adj2" fmla="val 13354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ysClr val="windowText" lastClr="000000"/>
                </a:solidFill>
              </a:rPr>
              <a:t>하루에 한번 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or 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수시로 선택 후 저장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!</a:t>
            </a:r>
            <a:endParaRPr lang="ko-KR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701140" y="1175656"/>
            <a:ext cx="325089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972823" y="1080147"/>
            <a:ext cx="214275" cy="2142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45708" y="2364661"/>
            <a:ext cx="214275" cy="2142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사각형 설명선 47"/>
          <p:cNvSpPr/>
          <p:nvPr/>
        </p:nvSpPr>
        <p:spPr>
          <a:xfrm>
            <a:off x="2024018" y="3074558"/>
            <a:ext cx="2427909" cy="340115"/>
          </a:xfrm>
          <a:prstGeom prst="wedgeRectCallout">
            <a:avLst>
              <a:gd name="adj1" fmla="val 9805"/>
              <a:gd name="adj2" fmla="val -137074"/>
            </a:avLst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ysClr val="windowText" lastClr="000000"/>
                </a:solidFill>
              </a:rPr>
              <a:t>도구</a:t>
            </a:r>
            <a:r>
              <a:rPr lang="en-US" altLang="ko-KR" sz="1100" b="1" dirty="0" smtClean="0">
                <a:solidFill>
                  <a:sysClr val="windowText" lastClr="000000"/>
                </a:solidFill>
              </a:rPr>
              <a:t>&gt;</a:t>
            </a:r>
            <a:r>
              <a:rPr lang="ko-KR" altLang="en-US" sz="1100" b="1" dirty="0" smtClean="0">
                <a:solidFill>
                  <a:sysClr val="windowText" lastClr="000000"/>
                </a:solidFill>
              </a:rPr>
              <a:t>알림 규칙 클릭</a:t>
            </a:r>
            <a:endParaRPr lang="ko-KR" altLang="en-US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58679" y="3316701"/>
            <a:ext cx="1751721" cy="754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902566" y="3224632"/>
            <a:ext cx="214275" cy="2142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7A5B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154</Words>
  <Application>Microsoft Office PowerPoint</Application>
  <PresentationFormat>와이드스크린</PresentationFormat>
  <Paragraphs>43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Wingdings</vt:lpstr>
      <vt:lpstr>Office 테마</vt:lpstr>
      <vt:lpstr>구글 스프레드시트 공유, 권한, 알림 설정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이민형</dc:creator>
  <cp:lastModifiedBy>Mignon Lee</cp:lastModifiedBy>
  <cp:revision>35</cp:revision>
  <dcterms:created xsi:type="dcterms:W3CDTF">2016-12-16T00:59:47Z</dcterms:created>
  <dcterms:modified xsi:type="dcterms:W3CDTF">2017-08-04T10:42:20Z</dcterms:modified>
</cp:coreProperties>
</file>